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74" r:id="rId2"/>
    <p:sldId id="260" r:id="rId3"/>
    <p:sldId id="259" r:id="rId4"/>
    <p:sldId id="306" r:id="rId5"/>
    <p:sldId id="307" r:id="rId6"/>
    <p:sldId id="303" r:id="rId7"/>
    <p:sldId id="302" r:id="rId8"/>
    <p:sldId id="305" r:id="rId9"/>
    <p:sldId id="304" r:id="rId10"/>
    <p:sldId id="258" r:id="rId11"/>
    <p:sldId id="301" r:id="rId12"/>
    <p:sldId id="300" r:id="rId13"/>
    <p:sldId id="283" r:id="rId14"/>
    <p:sldId id="299" r:id="rId15"/>
    <p:sldId id="289" r:id="rId16"/>
    <p:sldId id="261" r:id="rId17"/>
    <p:sldId id="262" r:id="rId18"/>
    <p:sldId id="263" r:id="rId19"/>
    <p:sldId id="267" r:id="rId20"/>
    <p:sldId id="285" r:id="rId21"/>
    <p:sldId id="296" r:id="rId22"/>
    <p:sldId id="266" r:id="rId23"/>
    <p:sldId id="297" r:id="rId24"/>
    <p:sldId id="268" r:id="rId25"/>
    <p:sldId id="269" r:id="rId26"/>
    <p:sldId id="276" r:id="rId27"/>
    <p:sldId id="279" r:id="rId28"/>
    <p:sldId id="278" r:id="rId29"/>
    <p:sldId id="280" r:id="rId30"/>
    <p:sldId id="277" r:id="rId31"/>
    <p:sldId id="298" r:id="rId32"/>
    <p:sldId id="270" r:id="rId33"/>
    <p:sldId id="292" r:id="rId34"/>
    <p:sldId id="288" r:id="rId35"/>
    <p:sldId id="290" r:id="rId36"/>
    <p:sldId id="291" r:id="rId37"/>
    <p:sldId id="293" r:id="rId38"/>
    <p:sldId id="286" r:id="rId39"/>
    <p:sldId id="295" r:id="rId40"/>
    <p:sldId id="287" r:id="rId41"/>
    <p:sldId id="282" r:id="rId42"/>
    <p:sldId id="271" r:id="rId43"/>
    <p:sldId id="294" r:id="rId44"/>
    <p:sldId id="257" r:id="rId45"/>
    <p:sldId id="284" r:id="rId46"/>
    <p:sldId id="281" r:id="rId47"/>
    <p:sldId id="273"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61829" autoAdjust="0"/>
  </p:normalViewPr>
  <p:slideViewPr>
    <p:cSldViewPr snapToGrid="0">
      <p:cViewPr varScale="1">
        <p:scale>
          <a:sx n="64" d="100"/>
          <a:sy n="64" d="100"/>
        </p:scale>
        <p:origin x="118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4278549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75410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52572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a:t>
            </a:r>
            <a:endParaRPr kumimoji="1" lang="en-US" altLang="ja-JP" dirty="0" smtClean="0"/>
          </a:p>
          <a:p>
            <a:endParaRPr kumimoji="1" lang="en-US" altLang="ja-JP" dirty="0" smtClean="0"/>
          </a:p>
          <a:p>
            <a:r>
              <a:rPr kumimoji="1" lang="ja-JP" altLang="en-US" dirty="0" smtClean="0"/>
              <a:t>テストコードデータベース内には、ソードコードデータベース内のプロダクションコードに対応するテストコードが格納されている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28</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r>
              <a:rPr kumimoji="1" lang="ja-JP" altLang="en-US" dirty="0" smtClean="0"/>
              <a:t>．このような原因から開発者はテストが失敗したときその不具合を特定するのが難しくなります。</a:t>
            </a:r>
            <a:endParaRPr kumimoji="1" lang="ja-JP" altLang="en-US" dirty="0" smtClean="0"/>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r>
              <a:rPr kumimoji="1" lang="ja-JP" altLang="en-US" b="1" dirty="0" smtClean="0"/>
              <a:t>．</a:t>
            </a:r>
            <a:endParaRPr kumimoji="1" lang="en-US" altLang="ja-JP" b="1" dirty="0" smtClean="0"/>
          </a:p>
          <a:p>
            <a:endParaRPr kumimoji="1" lang="en-US" altLang="ja-JP" b="0" dirty="0" smtClean="0"/>
          </a:p>
          <a:p>
            <a:r>
              <a:rPr kumimoji="1" lang="ja-JP" altLang="en-US" dirty="0" smtClean="0"/>
              <a:t>そこで、本研究では、テストコードの保守作業に悪影響を与える指標としてテストスメルに着目します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178147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3546427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612401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22550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388701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endParaRPr lang="en-US" altLang="ja-JP" sz="1200" dirty="0">
              <a:solidFill>
                <a:schemeClr val="tx2"/>
              </a:solidFill>
            </a:endParaRP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a:t>
            </a:r>
            <a:r>
              <a:rPr lang="ja-JP" altLang="en-US" sz="2800" dirty="0" smtClean="0"/>
              <a:t>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852257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a:t>
            </a:r>
            <a:r>
              <a:rPr lang="ja-JP" altLang="en-US" sz="2800" dirty="0" smtClean="0"/>
              <a:t>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31395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a:t>
            </a:r>
            <a:r>
              <a:rPr lang="ja-JP" altLang="en-US" dirty="0" smtClean="0"/>
              <a:t>、</a:t>
            </a:r>
            <a:r>
              <a:rPr lang="ja-JP" altLang="en-US" dirty="0" smtClean="0"/>
              <a:t>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395211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smtClean="0">
                <a:latin typeface="Consolas" panose="020B0609020204030204" pitchFamily="49" charset="0"/>
              </a:rPr>
              <a:t>}</a:t>
            </a: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a:t>テストスメル</a:t>
            </a:r>
            <a:r>
              <a:rPr lang="ja-JP" altLang="en-US" sz="2000" dirty="0" smtClean="0"/>
              <a:t>を情報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kumimoji="1" lang="ja-JP" altLang="en-US" sz="3200" dirty="0" smtClean="0"/>
              <a:t>を有用性を定量的・定性的に評価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758685358"/>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推薦されたコードを理解し編集が必要なので、開発者はテストコード作成に多くの時間を費やす可能性がある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94554" y="4473799"/>
            <a:ext cx="9238707"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本研究では、テストコード</a:t>
            </a:r>
            <a:r>
              <a:rPr lang="ja-JP" altLang="en-US" sz="2800" dirty="0">
                <a:latin typeface="メイリオ" panose="020B0604030504040204" pitchFamily="50" charset="-128"/>
                <a:ea typeface="メイリオ" panose="020B0604030504040204" pitchFamily="50" charset="-128"/>
              </a:rPr>
              <a:t>の保守作業に悪影響を与える指標として</a:t>
            </a:r>
            <a:r>
              <a:rPr lang="ja-JP" altLang="en-US" sz="2800" b="1" dirty="0" smtClean="0">
                <a:latin typeface="メイリオ" panose="020B0604030504040204" pitchFamily="50" charset="-128"/>
                <a:ea typeface="メイリオ" panose="020B0604030504040204" pitchFamily="50" charset="-128"/>
              </a:rPr>
              <a:t>テストスメル</a:t>
            </a:r>
            <a:r>
              <a:rPr lang="ja-JP" altLang="en-US" sz="2800" dirty="0" smtClean="0">
                <a:latin typeface="メイリオ" panose="020B0604030504040204" pitchFamily="50" charset="-128"/>
                <a:ea typeface="メイリオ" panose="020B0604030504040204" pitchFamily="50" charset="-128"/>
              </a:rPr>
              <a:t>に着目する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0284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65461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447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788647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12557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12798</TotalTime>
  <Words>7379</Words>
  <Application>Microsoft Office PowerPoint</Application>
  <PresentationFormat>ワイド画面</PresentationFormat>
  <Paragraphs>895</Paragraphs>
  <Slides>47</Slides>
  <Notes>32</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47</vt:i4>
      </vt:variant>
    </vt:vector>
  </HeadingPairs>
  <TitlesOfParts>
    <vt:vector size="57"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Step2: テストコードの検索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180</cp:revision>
  <dcterms:created xsi:type="dcterms:W3CDTF">2020-01-21T13:07:49Z</dcterms:created>
  <dcterms:modified xsi:type="dcterms:W3CDTF">2020-01-31T03:33:29Z</dcterms:modified>
</cp:coreProperties>
</file>